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6" r:id="rId1"/>
  </p:sldMasterIdLst>
  <p:notesMasterIdLst>
    <p:notesMasterId r:id="rId9"/>
  </p:notesMasterIdLst>
  <p:handoutMasterIdLst>
    <p:handoutMasterId r:id="rId10"/>
  </p:handoutMasterIdLst>
  <p:sldIdLst>
    <p:sldId id="321" r:id="rId2"/>
    <p:sldId id="280" r:id="rId3"/>
    <p:sldId id="322" r:id="rId4"/>
    <p:sldId id="313" r:id="rId5"/>
    <p:sldId id="314" r:id="rId6"/>
    <p:sldId id="323" r:id="rId7"/>
    <p:sldId id="318" r:id="rId8"/>
  </p:sldIdLst>
  <p:sldSz cx="12192000" cy="6858000"/>
  <p:notesSz cx="6794500" cy="99314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103D6F"/>
    <a:srgbClr val="00AFB4"/>
    <a:srgbClr val="E6E6E6"/>
    <a:srgbClr val="3CB5BD"/>
    <a:srgbClr val="5B9BD5"/>
    <a:srgbClr val="F8FCFD"/>
    <a:srgbClr val="A7B5C4"/>
    <a:srgbClr val="ECECE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8646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A8414-E5C9-4B80-8415-99A58FD8EAA8}" type="datetimeFigureOut">
              <a:rPr lang="tr-TR" smtClean="0"/>
              <a:t>31.01.2023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2" y="9433109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8646" y="9433109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728D9-0356-4CB6-83D9-3CFBBBB81C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6625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E7D43-B937-45EB-8577-22E03BC9313B}" type="datetimeFigureOut">
              <a:rPr lang="tr-TR" smtClean="0"/>
              <a:t>31.01.2023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134" y="4779081"/>
            <a:ext cx="5436235" cy="3910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4789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27CA3-E2B9-4F10-80DC-64B80B217A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00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27CA3-E2B9-4F10-80DC-64B80B217A9F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16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27CA3-E2B9-4F10-80DC-64B80B217A9F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8044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458-E6DC-417C-A6CE-69EDC9472647}" type="datetimeFigureOut">
              <a:rPr lang="tr-TR" smtClean="0"/>
              <a:t>31.01.2023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079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458-E6DC-417C-A6CE-69EDC9472647}" type="datetimeFigureOut">
              <a:rPr lang="tr-TR" smtClean="0"/>
              <a:t>31.01.2023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259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458-E6DC-417C-A6CE-69EDC9472647}" type="datetimeFigureOut">
              <a:rPr lang="tr-TR" smtClean="0"/>
              <a:t>31.01.2023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822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458-E6DC-417C-A6CE-69EDC9472647}" type="datetimeFigureOut">
              <a:rPr lang="tr-TR" smtClean="0"/>
              <a:t>31.01.2023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648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458-E6DC-417C-A6CE-69EDC9472647}" type="datetimeFigureOut">
              <a:rPr lang="tr-TR" smtClean="0"/>
              <a:t>31.01.2023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59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458-E6DC-417C-A6CE-69EDC9472647}" type="datetimeFigureOut">
              <a:rPr lang="tr-TR" smtClean="0"/>
              <a:t>31.01.2023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405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458-E6DC-417C-A6CE-69EDC9472647}" type="datetimeFigureOut">
              <a:rPr lang="tr-TR" smtClean="0"/>
              <a:t>31.01.2023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627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458-E6DC-417C-A6CE-69EDC9472647}" type="datetimeFigureOut">
              <a:rPr lang="tr-TR" smtClean="0"/>
              <a:t>31.01.2023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83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458-E6DC-417C-A6CE-69EDC9472647}" type="datetimeFigureOut">
              <a:rPr lang="tr-TR" smtClean="0"/>
              <a:t>31.01.2023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49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458-E6DC-417C-A6CE-69EDC9472647}" type="datetimeFigureOut">
              <a:rPr lang="tr-TR" smtClean="0"/>
              <a:t>31.01.2023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75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458-E6DC-417C-A6CE-69EDC9472647}" type="datetimeFigureOut">
              <a:rPr lang="tr-TR" smtClean="0"/>
              <a:t>31.01.2023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980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5458-E6DC-417C-A6CE-69EDC9472647}" type="datetimeFigureOut">
              <a:rPr lang="tr-TR" smtClean="0"/>
              <a:t>31.01.2023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663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7" r:id="rId1"/>
    <p:sldLayoutId id="2147484518" r:id="rId2"/>
    <p:sldLayoutId id="2147484519" r:id="rId3"/>
    <p:sldLayoutId id="2147484520" r:id="rId4"/>
    <p:sldLayoutId id="2147484521" r:id="rId5"/>
    <p:sldLayoutId id="2147484522" r:id="rId6"/>
    <p:sldLayoutId id="2147484523" r:id="rId7"/>
    <p:sldLayoutId id="2147484524" r:id="rId8"/>
    <p:sldLayoutId id="2147484525" r:id="rId9"/>
    <p:sldLayoutId id="2147484526" r:id="rId10"/>
    <p:sldLayoutId id="21474845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D:\Desktop\10_10_2014_15_47_4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>
            <a:fillRect/>
          </a:stretch>
        </p:blipFill>
        <p:spPr bwMode="auto">
          <a:xfrm>
            <a:off x="0" y="5696712"/>
            <a:ext cx="12192000" cy="116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732" y="6220952"/>
            <a:ext cx="1052269" cy="463312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8392394" y="6499102"/>
            <a:ext cx="3215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T.C. Trabzon Valiliği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İl Planlama ve Koordinasyon Müdürlüğü</a:t>
            </a:r>
          </a:p>
        </p:txBody>
      </p:sp>
      <p:pic>
        <p:nvPicPr>
          <p:cNvPr id="8" name="Resim 1">
            <a:extLst>
              <a:ext uri="{FF2B5EF4-FFF2-40B4-BE49-F238E27FC236}">
                <a16:creationId xmlns:a16="http://schemas.microsoft.com/office/drawing/2014/main" id="{1097E5EC-F2F4-4B47-9DC4-0A246F3DC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420" y="0"/>
            <a:ext cx="6854892" cy="391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439793"/>
              </p:ext>
            </p:extLst>
          </p:nvPr>
        </p:nvGraphicFramePr>
        <p:xfrm>
          <a:off x="1896647" y="3817018"/>
          <a:ext cx="8092440" cy="2133600"/>
        </p:xfrm>
        <a:graphic>
          <a:graphicData uri="http://schemas.openxmlformats.org/drawingml/2006/table">
            <a:tbl>
              <a:tblPr/>
              <a:tblGrid>
                <a:gridCol w="1873249">
                  <a:extLst>
                    <a:ext uri="{9D8B030D-6E8A-4147-A177-3AD203B41FA5}">
                      <a16:colId xmlns:a16="http://schemas.microsoft.com/office/drawing/2014/main" val="3908861590"/>
                    </a:ext>
                  </a:extLst>
                </a:gridCol>
                <a:gridCol w="6219191">
                  <a:extLst>
                    <a:ext uri="{9D8B030D-6E8A-4147-A177-3AD203B41FA5}">
                      <a16:colId xmlns:a16="http://schemas.microsoft.com/office/drawing/2014/main" val="3326532815"/>
                    </a:ext>
                  </a:extLst>
                </a:gridCol>
              </a:tblGrid>
              <a:tr h="1089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0" b="1" dirty="0">
                          <a:solidFill>
                            <a:srgbClr val="595959"/>
                          </a:solidFill>
                          <a:effectLst/>
                          <a:latin typeface="Bodoni MT" panose="02070603080606020203" pitchFamily="18" charset="0"/>
                          <a:ea typeface="Times New Roman" panose="02020603050405020304" pitchFamily="18" charset="0"/>
                        </a:rPr>
                        <a:t>2023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tr-TR" sz="3000" b="1" baseline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TRABZON </a:t>
                      </a: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tr-TR" sz="3000" b="1" baseline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İL KOORDİNASYON KURULU</a:t>
                      </a: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tr-TR" sz="3000" b="1" baseline="0" dirty="0">
                          <a:solidFill>
                            <a:srgbClr val="595959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I. TOPLANTISINA </a:t>
                      </a: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tr-TR" sz="3000" b="1" baseline="0" dirty="0">
                          <a:solidFill>
                            <a:srgbClr val="595959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HOŞ GELDİNİZ</a:t>
                      </a:r>
                      <a:endParaRPr lang="tr-TR" sz="3000" dirty="0">
                        <a:solidFill>
                          <a:srgbClr val="59595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686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30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11547157" y="6469380"/>
            <a:ext cx="488633" cy="297498"/>
          </a:xfrm>
          <a:prstGeom prst="bracketPair">
            <a:avLst>
              <a:gd name="adj" fmla="val 16667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tIns="0" bIns="0"/>
          <a:lstStyle/>
          <a:p>
            <a:pPr algn="ctr" eaLnBrk="1" hangingPunct="1">
              <a:spcAft>
                <a:spcPts val="1000"/>
              </a:spcAft>
              <a:defRPr/>
            </a:pPr>
            <a:r>
              <a:rPr lang="tr-TR" sz="16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3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561"/>
            <a:ext cx="12192000" cy="6857999"/>
          </a:xfrm>
          <a:prstGeom prst="rect">
            <a:avLst/>
          </a:prstGeom>
        </p:spPr>
      </p:pic>
      <p:sp>
        <p:nvSpPr>
          <p:cNvPr id="20" name="Dikdörtgen 19"/>
          <p:cNvSpPr/>
          <p:nvPr/>
        </p:nvSpPr>
        <p:spPr bwMode="auto">
          <a:xfrm rot="1073016">
            <a:off x="10717483" y="2029072"/>
            <a:ext cx="93807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41</a:t>
            </a:r>
          </a:p>
        </p:txBody>
      </p:sp>
      <p:sp>
        <p:nvSpPr>
          <p:cNvPr id="21" name="Dikdörtgen 20"/>
          <p:cNvSpPr/>
          <p:nvPr/>
        </p:nvSpPr>
        <p:spPr bwMode="auto">
          <a:xfrm rot="1079029">
            <a:off x="10215765" y="2703513"/>
            <a:ext cx="17383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MİLYAR </a:t>
            </a:r>
            <a:r>
              <a:rPr lang="tr-TR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₺</a:t>
            </a:r>
          </a:p>
        </p:txBody>
      </p:sp>
      <p:sp>
        <p:nvSpPr>
          <p:cNvPr id="22" name="Dikdörtgen 21"/>
          <p:cNvSpPr/>
          <p:nvPr/>
        </p:nvSpPr>
        <p:spPr bwMode="auto">
          <a:xfrm rot="1036088">
            <a:off x="10346295" y="2973457"/>
            <a:ext cx="120898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523</a:t>
            </a:r>
          </a:p>
        </p:txBody>
      </p:sp>
      <p:sp>
        <p:nvSpPr>
          <p:cNvPr id="23" name="Dikdörtgen 22"/>
          <p:cNvSpPr/>
          <p:nvPr/>
        </p:nvSpPr>
        <p:spPr bwMode="auto">
          <a:xfrm rot="1049802">
            <a:off x="10253866" y="3502025"/>
            <a:ext cx="11350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PROJE</a:t>
            </a:r>
          </a:p>
        </p:txBody>
      </p:sp>
      <p:sp>
        <p:nvSpPr>
          <p:cNvPr id="6" name="Akış Çizelgesi: Çok Sayıda Belge 5"/>
          <p:cNvSpPr/>
          <p:nvPr/>
        </p:nvSpPr>
        <p:spPr>
          <a:xfrm>
            <a:off x="2192950" y="848482"/>
            <a:ext cx="6275539" cy="5172419"/>
          </a:xfrm>
          <a:prstGeom prst="flowChartMultidocumen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1" name="Resim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7" y="3164376"/>
            <a:ext cx="900000" cy="39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09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12C47D9-9F21-4B13-8B82-BB4FC11D9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30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B202F61-935F-4234-9F16-EC64E2E66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98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kış Çizelgesi: Belge 5"/>
          <p:cNvSpPr/>
          <p:nvPr/>
        </p:nvSpPr>
        <p:spPr>
          <a:xfrm>
            <a:off x="0" y="0"/>
            <a:ext cx="12191999" cy="1123406"/>
          </a:xfrm>
          <a:prstGeom prst="flowChartDocument">
            <a:avLst/>
          </a:prstGeom>
          <a:solidFill>
            <a:srgbClr val="025B7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YATIRIMCI KURUMLARA GÖRE KAMU YATIRIMLARI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F02E0BB-179C-4F12-B3DC-49EAA2363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160"/>
            <a:ext cx="12192000" cy="557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56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D85230C-0C02-4E0F-BE46-774D6E039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75063"/>
            <a:ext cx="12192001" cy="6082938"/>
          </a:xfrm>
          <a:prstGeom prst="rect">
            <a:avLst/>
          </a:prstGeom>
        </p:spPr>
      </p:pic>
      <p:sp>
        <p:nvSpPr>
          <p:cNvPr id="9" name="Akış Çizelgesi: Belge 8">
            <a:extLst>
              <a:ext uri="{FF2B5EF4-FFF2-40B4-BE49-F238E27FC236}">
                <a16:creationId xmlns:a16="http://schemas.microsoft.com/office/drawing/2014/main" id="{96032BB7-58D7-428A-AE58-9ECB5BB7439A}"/>
              </a:ext>
            </a:extLst>
          </p:cNvPr>
          <p:cNvSpPr/>
          <p:nvPr/>
        </p:nvSpPr>
        <p:spPr>
          <a:xfrm>
            <a:off x="-1" y="0"/>
            <a:ext cx="12192000" cy="1021951"/>
          </a:xfrm>
          <a:prstGeom prst="flowChartDocument">
            <a:avLst/>
          </a:prstGeom>
          <a:solidFill>
            <a:srgbClr val="025B7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BELEDİYELER BAZINDA KAMU YATIRIMLARI</a:t>
            </a:r>
          </a:p>
        </p:txBody>
      </p:sp>
    </p:spTree>
    <p:extLst>
      <p:ext uri="{BB962C8B-B14F-4D97-AF65-F5344CB8AC3E}">
        <p14:creationId xmlns:p14="http://schemas.microsoft.com/office/powerpoint/2010/main" val="111073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kış Çizelgesi: Belge 4"/>
          <p:cNvSpPr/>
          <p:nvPr/>
        </p:nvSpPr>
        <p:spPr>
          <a:xfrm>
            <a:off x="-1" y="0"/>
            <a:ext cx="12191999" cy="758952"/>
          </a:xfrm>
          <a:prstGeom prst="flowChartDocument">
            <a:avLst/>
          </a:prstGeom>
          <a:solidFill>
            <a:srgbClr val="025B7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SEKTÖR BAZINDA KAMU YATIRIMLARI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66C1FC5-EEA6-4FAD-A442-BA074F038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023"/>
            <a:ext cx="12191999" cy="214299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3BAE4632-CF97-4D2E-8131-BD4C101EA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6376"/>
            <a:ext cx="12192000" cy="37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60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4306</TotalTime>
  <Words>42</Words>
  <Application>Microsoft Office PowerPoint</Application>
  <PresentationFormat>Geniş ekran</PresentationFormat>
  <Paragraphs>17</Paragraphs>
  <Slides>7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Bodoni MT</vt:lpstr>
      <vt:lpstr>Calibri</vt:lpstr>
      <vt:lpstr>Calibri Light</vt:lpstr>
      <vt:lpstr>Tahoma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Selami TURHAL</dc:creator>
  <cp:lastModifiedBy>Tuğba YILMAZ SAĞIR</cp:lastModifiedBy>
  <cp:revision>469</cp:revision>
  <cp:lastPrinted>2022-10-10T10:09:52Z</cp:lastPrinted>
  <dcterms:created xsi:type="dcterms:W3CDTF">2016-12-29T09:37:50Z</dcterms:created>
  <dcterms:modified xsi:type="dcterms:W3CDTF">2023-01-31T10:39:57Z</dcterms:modified>
</cp:coreProperties>
</file>