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6" r:id="rId1"/>
  </p:sldMasterIdLst>
  <p:notesMasterIdLst>
    <p:notesMasterId r:id="rId11"/>
  </p:notesMasterIdLst>
  <p:handoutMasterIdLst>
    <p:handoutMasterId r:id="rId12"/>
  </p:handoutMasterIdLst>
  <p:sldIdLst>
    <p:sldId id="321" r:id="rId2"/>
    <p:sldId id="280" r:id="rId3"/>
    <p:sldId id="316" r:id="rId4"/>
    <p:sldId id="313" r:id="rId5"/>
    <p:sldId id="298" r:id="rId6"/>
    <p:sldId id="314" r:id="rId7"/>
    <p:sldId id="315" r:id="rId8"/>
    <p:sldId id="318" r:id="rId9"/>
    <p:sldId id="319" r:id="rId10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D6F"/>
    <a:srgbClr val="00AFB4"/>
    <a:srgbClr val="E6E6E6"/>
    <a:srgbClr val="3CB5BD"/>
    <a:srgbClr val="5B9BD5"/>
    <a:srgbClr val="F8FCFD"/>
    <a:srgbClr val="A7B5C4"/>
    <a:srgbClr val="ECECEC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A8414-E5C9-4B80-8415-99A58FD8EAA8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728D9-0356-4CB6-83D9-3CFBBBB81C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625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E7D43-B937-45EB-8577-22E03BC9313B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7CA3-E2B9-4F10-80DC-64B80B217A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0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27CA3-E2B9-4F10-80DC-64B80B217A9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04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27CA3-E2B9-4F10-80DC-64B80B217A9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37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79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59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22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48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59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05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27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3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49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75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458-E6DC-417C-A6CE-69EDC9472647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80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5458-E6DC-417C-A6CE-69EDC9472647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95C3-4658-47E0-A353-EF33A63480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63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4" y="97063"/>
            <a:ext cx="9294409" cy="392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D:\Desktop\10_10_2014_15_47_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0" y="5696712"/>
            <a:ext cx="12192000" cy="11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78696"/>
              </p:ext>
            </p:extLst>
          </p:nvPr>
        </p:nvGraphicFramePr>
        <p:xfrm>
          <a:off x="2935225" y="3997640"/>
          <a:ext cx="8092440" cy="1381760"/>
        </p:xfrm>
        <a:graphic>
          <a:graphicData uri="http://schemas.openxmlformats.org/drawingml/2006/table">
            <a:tbl>
              <a:tblPr/>
              <a:tblGrid>
                <a:gridCol w="1873249">
                  <a:extLst>
                    <a:ext uri="{9D8B030D-6E8A-4147-A177-3AD203B41FA5}">
                      <a16:colId xmlns:a16="http://schemas.microsoft.com/office/drawing/2014/main" val="3908861590"/>
                    </a:ext>
                  </a:extLst>
                </a:gridCol>
                <a:gridCol w="6219191">
                  <a:extLst>
                    <a:ext uri="{9D8B030D-6E8A-4147-A177-3AD203B41FA5}">
                      <a16:colId xmlns:a16="http://schemas.microsoft.com/office/drawing/2014/main" val="3326532815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0" b="1" dirty="0">
                          <a:solidFill>
                            <a:srgbClr val="595959"/>
                          </a:solidFill>
                          <a:effectLst/>
                          <a:latin typeface="Bodoni MT" panose="02070603080606020203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tr-TR" sz="2800" b="1" dirty="0"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</a:rPr>
                        <a:t>TRABZON’DA KAMU</a:t>
                      </a:r>
                      <a:r>
                        <a:rPr lang="tr-TR" sz="2800" b="1" baseline="0" dirty="0">
                          <a:solidFill>
                            <a:srgbClr val="00206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</a:rPr>
                        <a:t> YATIRIMLARININ İZLEME VE DEĞERLENDİRİLMESİ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tr-TR" sz="2800" b="1" baseline="0" dirty="0">
                          <a:solidFill>
                            <a:srgbClr val="C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</a:rPr>
                        <a:t>I. TOPLANTISI</a:t>
                      </a:r>
                      <a:endParaRPr lang="tr-TR" sz="10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686217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732" y="6220952"/>
            <a:ext cx="1052269" cy="46331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392394" y="6499102"/>
            <a:ext cx="321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T.C. Trabzon Valiliği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İl Planlama ve Koordinasyon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48030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11547157" y="6469380"/>
            <a:ext cx="488633" cy="297498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tIns="0" bIns="0"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tr-TR" sz="16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3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561"/>
            <a:ext cx="12192000" cy="6857999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 bwMode="auto">
          <a:xfrm rot="1073016">
            <a:off x="10435355" y="2029072"/>
            <a:ext cx="150233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21,8</a:t>
            </a:r>
          </a:p>
        </p:txBody>
      </p:sp>
      <p:sp>
        <p:nvSpPr>
          <p:cNvPr id="21" name="Dikdörtgen 20"/>
          <p:cNvSpPr/>
          <p:nvPr/>
        </p:nvSpPr>
        <p:spPr bwMode="auto">
          <a:xfrm rot="1079029">
            <a:off x="10215765" y="2703513"/>
            <a:ext cx="17383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MİLYAR </a:t>
            </a:r>
            <a:r>
              <a:rPr lang="tr-TR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₺</a:t>
            </a:r>
          </a:p>
        </p:txBody>
      </p:sp>
      <p:sp>
        <p:nvSpPr>
          <p:cNvPr id="22" name="Dikdörtgen 21"/>
          <p:cNvSpPr/>
          <p:nvPr/>
        </p:nvSpPr>
        <p:spPr bwMode="auto">
          <a:xfrm rot="1036088">
            <a:off x="10346292" y="2973457"/>
            <a:ext cx="120898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495</a:t>
            </a:r>
          </a:p>
        </p:txBody>
      </p:sp>
      <p:sp>
        <p:nvSpPr>
          <p:cNvPr id="23" name="Dikdörtgen 22"/>
          <p:cNvSpPr/>
          <p:nvPr/>
        </p:nvSpPr>
        <p:spPr bwMode="auto">
          <a:xfrm rot="1049802">
            <a:off x="10253866" y="3502025"/>
            <a:ext cx="11350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PROJE</a:t>
            </a:r>
          </a:p>
        </p:txBody>
      </p:sp>
      <p:sp>
        <p:nvSpPr>
          <p:cNvPr id="6" name="Akış Çizelgesi: Çok Sayıda Belge 5"/>
          <p:cNvSpPr/>
          <p:nvPr/>
        </p:nvSpPr>
        <p:spPr>
          <a:xfrm>
            <a:off x="2192950" y="848482"/>
            <a:ext cx="6275539" cy="5172419"/>
          </a:xfrm>
          <a:prstGeom prst="flowChartMultidocumen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7" y="3164376"/>
            <a:ext cx="900000" cy="39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9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C3BB0C0-156A-44B4-8275-6AF15349C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5" t="31600" r="20695" b="8400"/>
          <a:stretch/>
        </p:blipFill>
        <p:spPr>
          <a:xfrm>
            <a:off x="0" y="-1"/>
            <a:ext cx="12192000" cy="68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9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83DBC0E-6D22-422D-A3F9-2216D2C34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00" t="27067" r="17950" b="8800"/>
          <a:stretch/>
        </p:blipFill>
        <p:spPr>
          <a:xfrm>
            <a:off x="0" y="-1"/>
            <a:ext cx="12192000" cy="68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kış Çizelgesi: Belge 4"/>
          <p:cNvSpPr/>
          <p:nvPr/>
        </p:nvSpPr>
        <p:spPr>
          <a:xfrm>
            <a:off x="314870" y="91408"/>
            <a:ext cx="11663770" cy="768128"/>
          </a:xfrm>
          <a:prstGeom prst="flowChartDocument">
            <a:avLst/>
          </a:prstGeom>
          <a:solidFill>
            <a:srgbClr val="025B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TRABZON’DA KAMU YATIRIMLARI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9D10691-618B-47B8-BD42-093F35DD8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0" t="26934" r="67033" b="7734"/>
          <a:stretch/>
        </p:blipFill>
        <p:spPr>
          <a:xfrm>
            <a:off x="314870" y="1078959"/>
            <a:ext cx="2309458" cy="555907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00D86C9-723C-4113-A91E-2F9AE8075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00" t="27867" r="1750" b="32667"/>
          <a:stretch/>
        </p:blipFill>
        <p:spPr>
          <a:xfrm>
            <a:off x="2688336" y="1078959"/>
            <a:ext cx="9290304" cy="213058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5D00566-713A-4F69-82AD-7503384445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400" r="85675" b="17600"/>
          <a:stretch/>
        </p:blipFill>
        <p:spPr>
          <a:xfrm>
            <a:off x="2688336" y="3209544"/>
            <a:ext cx="2761488" cy="346849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88E58808-7D2A-4E2C-9095-51CF95FE05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400" r="77950" b="22133"/>
          <a:stretch/>
        </p:blipFill>
        <p:spPr>
          <a:xfrm>
            <a:off x="5449824" y="3255264"/>
            <a:ext cx="3145536" cy="338276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BFE5D4A-1F7A-4029-9A7A-517D2546DA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067" r="74725" b="31866"/>
          <a:stretch/>
        </p:blipFill>
        <p:spPr>
          <a:xfrm>
            <a:off x="8595360" y="3255264"/>
            <a:ext cx="3281770" cy="33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kış Çizelgesi: Belge 5"/>
          <p:cNvSpPr/>
          <p:nvPr/>
        </p:nvSpPr>
        <p:spPr>
          <a:xfrm>
            <a:off x="73152" y="210312"/>
            <a:ext cx="12027159" cy="768096"/>
          </a:xfrm>
          <a:prstGeom prst="flowChartDocument">
            <a:avLst/>
          </a:prstGeom>
          <a:solidFill>
            <a:srgbClr val="025B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YATIRIMCI KURUMLARA GÖRE KAMU YATIRIMLARI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BDD828A-FB10-4583-AA7B-AFD274E68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68" r="15100" b="11732"/>
          <a:stretch/>
        </p:blipFill>
        <p:spPr>
          <a:xfrm>
            <a:off x="73152" y="978408"/>
            <a:ext cx="12013214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5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kış Çizelgesi: Belge 4"/>
          <p:cNvSpPr/>
          <p:nvPr/>
        </p:nvSpPr>
        <p:spPr>
          <a:xfrm>
            <a:off x="100584" y="109696"/>
            <a:ext cx="11969496" cy="768128"/>
          </a:xfrm>
          <a:prstGeom prst="flowChartDocument">
            <a:avLst/>
          </a:prstGeom>
          <a:solidFill>
            <a:srgbClr val="025B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İLÇELERE GÖRE KAMU YATIRIMLARI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DAB0B2E-8F50-4402-BF88-EFCFF2592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33" r="21025" b="20667"/>
          <a:stretch/>
        </p:blipFill>
        <p:spPr>
          <a:xfrm>
            <a:off x="100583" y="950976"/>
            <a:ext cx="11960093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8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kış Çizelgesi: Belge 4"/>
          <p:cNvSpPr/>
          <p:nvPr/>
        </p:nvSpPr>
        <p:spPr>
          <a:xfrm>
            <a:off x="100584" y="109696"/>
            <a:ext cx="11969496" cy="649256"/>
          </a:xfrm>
          <a:prstGeom prst="flowChartDocument">
            <a:avLst/>
          </a:prstGeom>
          <a:solidFill>
            <a:srgbClr val="025B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SEKTÖR BAZINDA KAMU YATIRIMLARI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3648371-0C41-4591-9B32-5ED65B499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00" r="16450" b="35734"/>
          <a:stretch/>
        </p:blipFill>
        <p:spPr>
          <a:xfrm>
            <a:off x="100584" y="941832"/>
            <a:ext cx="11917118" cy="212140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11CD06E-703E-4D4B-AFEF-7F762B87E7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932" b="4934"/>
          <a:stretch/>
        </p:blipFill>
        <p:spPr>
          <a:xfrm>
            <a:off x="174298" y="3063240"/>
            <a:ext cx="11742820" cy="36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381E858-4DF1-44B7-BEC5-F25675C85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25" t="28400" r="18926" b="7867"/>
          <a:stretch/>
        </p:blipFill>
        <p:spPr>
          <a:xfrm>
            <a:off x="0" y="0"/>
            <a:ext cx="12192000" cy="685641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33CE791-E16C-4D8F-8C26-349756470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978" r="19875" b="47822"/>
          <a:stretch/>
        </p:blipFill>
        <p:spPr>
          <a:xfrm>
            <a:off x="2980944" y="1197864"/>
            <a:ext cx="9125712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4162</TotalTime>
  <Words>45</Words>
  <Application>Microsoft Office PowerPoint</Application>
  <PresentationFormat>Geniş ekran</PresentationFormat>
  <Paragraphs>16</Paragraphs>
  <Slides>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Bodoni MT</vt:lpstr>
      <vt:lpstr>Calibri</vt:lpstr>
      <vt:lpstr>Calibri Light</vt:lpstr>
      <vt:lpstr>Franklin Gothic Medium</vt:lpstr>
      <vt:lpstr>Tahoma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Selami TURHAL</dc:creator>
  <cp:lastModifiedBy>Mustafa KARIŞMA</cp:lastModifiedBy>
  <cp:revision>440</cp:revision>
  <cp:lastPrinted>2022-01-18T10:15:59Z</cp:lastPrinted>
  <dcterms:created xsi:type="dcterms:W3CDTF">2016-12-29T09:37:50Z</dcterms:created>
  <dcterms:modified xsi:type="dcterms:W3CDTF">2022-01-18T10:15:59Z</dcterms:modified>
</cp:coreProperties>
</file>