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6" r:id="rId1"/>
  </p:sldMasterIdLst>
  <p:notesMasterIdLst>
    <p:notesMasterId r:id="rId11"/>
  </p:notesMasterIdLst>
  <p:handoutMasterIdLst>
    <p:handoutMasterId r:id="rId12"/>
  </p:handoutMasterIdLst>
  <p:sldIdLst>
    <p:sldId id="321" r:id="rId2"/>
    <p:sldId id="280" r:id="rId3"/>
    <p:sldId id="313" r:id="rId4"/>
    <p:sldId id="316" r:id="rId5"/>
    <p:sldId id="298" r:id="rId6"/>
    <p:sldId id="314" r:id="rId7"/>
    <p:sldId id="315" r:id="rId8"/>
    <p:sldId id="318" r:id="rId9"/>
    <p:sldId id="319" r:id="rId10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6F"/>
    <a:srgbClr val="00AFB4"/>
    <a:srgbClr val="E6E6E6"/>
    <a:srgbClr val="3CB5BD"/>
    <a:srgbClr val="5B9BD5"/>
    <a:srgbClr val="F8FCFD"/>
    <a:srgbClr val="A7B5C4"/>
    <a:srgbClr val="ECECEC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8414-E5C9-4B80-8415-99A58FD8EAA8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728D9-0356-4CB6-83D9-3CFBBBB81C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62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7D43-B937-45EB-8577-22E03BC9313B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7CA3-E2B9-4F10-80DC-64B80B217A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0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27CA3-E2B9-4F10-80DC-64B80B217A9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7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9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59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2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4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05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27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75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80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5458-E6DC-417C-A6CE-69EDC9472647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63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97063"/>
            <a:ext cx="9294409" cy="392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D:\Desktop\10_10_2014_15_47_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0" y="5696712"/>
            <a:ext cx="12192000" cy="11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86609"/>
              </p:ext>
            </p:extLst>
          </p:nvPr>
        </p:nvGraphicFramePr>
        <p:xfrm>
          <a:off x="2935225" y="3997640"/>
          <a:ext cx="8092440" cy="1089660"/>
        </p:xfrm>
        <a:graphic>
          <a:graphicData uri="http://schemas.openxmlformats.org/drawingml/2006/table">
            <a:tbl>
              <a:tblPr/>
              <a:tblGrid>
                <a:gridCol w="1873249">
                  <a:extLst>
                    <a:ext uri="{9D8B030D-6E8A-4147-A177-3AD203B41FA5}">
                      <a16:colId xmlns:a16="http://schemas.microsoft.com/office/drawing/2014/main" val="3908861590"/>
                    </a:ext>
                  </a:extLst>
                </a:gridCol>
                <a:gridCol w="6219191">
                  <a:extLst>
                    <a:ext uri="{9D8B030D-6E8A-4147-A177-3AD203B41FA5}">
                      <a16:colId xmlns:a16="http://schemas.microsoft.com/office/drawing/2014/main" val="3326532815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0" b="1" dirty="0" smtClean="0">
                          <a:solidFill>
                            <a:srgbClr val="595959"/>
                          </a:solidFill>
                          <a:effectLst/>
                          <a:latin typeface="Bodoni MT" panose="02070603080606020203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2800" b="1" dirty="0" smtClean="0"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TRABZON’DA KAMU</a:t>
                      </a:r>
                      <a:r>
                        <a:rPr lang="tr-TR" sz="2800" b="1" baseline="0" dirty="0" smtClean="0"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 YATIRIMLARININ İZLEME VE DEĞERLENDİRİLMESİ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686217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732" y="6220952"/>
            <a:ext cx="1052269" cy="46331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392394" y="6499102"/>
            <a:ext cx="321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T.C. Trabzon Valiliği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İl </a:t>
            </a:r>
            <a:r>
              <a:rPr kumimoji="0" lang="tr-T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Planlama ve Koordinasyon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803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1547157" y="6469380"/>
            <a:ext cx="488633" cy="297498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tIns="0" bIns="0"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r-TR" sz="16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3</a:t>
            </a:r>
            <a:endParaRPr lang="tr-TR" sz="16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561"/>
            <a:ext cx="12192000" cy="6857999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 bwMode="auto">
          <a:xfrm rot="1073016">
            <a:off x="10435355" y="2029072"/>
            <a:ext cx="15023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17,7</a:t>
            </a:r>
            <a:endParaRPr lang="tr-TR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 bwMode="auto">
          <a:xfrm rot="1079029">
            <a:off x="10215765" y="2703513"/>
            <a:ext cx="17383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MİLYAR </a:t>
            </a:r>
            <a:r>
              <a:rPr lang="tr-T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₺</a:t>
            </a:r>
          </a:p>
        </p:txBody>
      </p:sp>
      <p:sp>
        <p:nvSpPr>
          <p:cNvPr id="22" name="Dikdörtgen 21"/>
          <p:cNvSpPr/>
          <p:nvPr/>
        </p:nvSpPr>
        <p:spPr bwMode="auto">
          <a:xfrm rot="1036088">
            <a:off x="10346289" y="2973457"/>
            <a:ext cx="12089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449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 bwMode="auto">
          <a:xfrm rot="1049802">
            <a:off x="10253866" y="3502025"/>
            <a:ext cx="1135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</a:t>
            </a:r>
          </a:p>
        </p:txBody>
      </p:sp>
      <p:sp>
        <p:nvSpPr>
          <p:cNvPr id="6" name="Akış Çizelgesi: Çok Sayıda Belge 5"/>
          <p:cNvSpPr/>
          <p:nvPr/>
        </p:nvSpPr>
        <p:spPr>
          <a:xfrm>
            <a:off x="2192950" y="848482"/>
            <a:ext cx="6275539" cy="5172419"/>
          </a:xfrm>
          <a:prstGeom prst="flowChartMultidocumen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7" y="3164376"/>
            <a:ext cx="900000" cy="3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6035" t="24516" r="16528" b="766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5455" t="23531" r="16537" b="8905"/>
          <a:stretch/>
        </p:blipFill>
        <p:spPr>
          <a:xfrm>
            <a:off x="0" y="0"/>
            <a:ext cx="1215767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314870" y="91408"/>
            <a:ext cx="11663770" cy="768128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TRABZON’DA KAMU </a:t>
            </a:r>
            <a:r>
              <a:rPr lang="tr-TR" sz="2800" b="1" dirty="0"/>
              <a:t>YATIRIMLARI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96" t="30485" r="75416" b="7698"/>
          <a:stretch/>
        </p:blipFill>
        <p:spPr>
          <a:xfrm>
            <a:off x="128015" y="1042416"/>
            <a:ext cx="3202419" cy="56601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4671" t="29855" r="1748" b="30702"/>
          <a:stretch/>
        </p:blipFill>
        <p:spPr>
          <a:xfrm>
            <a:off x="3401568" y="1014984"/>
            <a:ext cx="8686800" cy="281635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t="39222" r="82933" b="9978"/>
          <a:stretch/>
        </p:blipFill>
        <p:spPr>
          <a:xfrm>
            <a:off x="3360825" y="3904488"/>
            <a:ext cx="2729079" cy="279806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/>
          <a:srcRect t="45408" r="73328" b="16950"/>
          <a:stretch/>
        </p:blipFill>
        <p:spPr>
          <a:xfrm>
            <a:off x="6062472" y="3895344"/>
            <a:ext cx="2916936" cy="296265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/>
          <a:srcRect t="45719" r="69506" b="18408"/>
          <a:stretch/>
        </p:blipFill>
        <p:spPr>
          <a:xfrm>
            <a:off x="8924544" y="3895344"/>
            <a:ext cx="3145536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ş Çizelgesi: Belge 5"/>
          <p:cNvSpPr/>
          <p:nvPr/>
        </p:nvSpPr>
        <p:spPr>
          <a:xfrm>
            <a:off x="73152" y="210312"/>
            <a:ext cx="12027159" cy="768096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YATIRIMCI KURUMLARA GÖRE KAMU </a:t>
            </a:r>
            <a:r>
              <a:rPr lang="tr-TR" sz="2800" b="1" dirty="0"/>
              <a:t>YATIRIMLARI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33167" r="2678" b="7143"/>
          <a:stretch/>
        </p:blipFill>
        <p:spPr>
          <a:xfrm>
            <a:off x="71596" y="1042415"/>
            <a:ext cx="11952763" cy="56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100584" y="109696"/>
            <a:ext cx="11969496" cy="768128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İLÇELERE GÖRE KAMU </a:t>
            </a:r>
            <a:r>
              <a:rPr lang="tr-TR" sz="2800" b="1" dirty="0"/>
              <a:t>YATIRIMLARI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38703" r="4829" b="9227"/>
          <a:stretch/>
        </p:blipFill>
        <p:spPr>
          <a:xfrm>
            <a:off x="81301" y="950975"/>
            <a:ext cx="12003525" cy="52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100584" y="109696"/>
            <a:ext cx="11969496" cy="649256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SEKTÖR BAZINDA KAMU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YATIRIMLARI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t="33878" r="16012" b="38944"/>
          <a:stretch/>
        </p:blipFill>
        <p:spPr>
          <a:xfrm>
            <a:off x="83727" y="786384"/>
            <a:ext cx="12006379" cy="27066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t="28015" b="3659"/>
          <a:stretch/>
        </p:blipFill>
        <p:spPr>
          <a:xfrm>
            <a:off x="182880" y="3419856"/>
            <a:ext cx="950976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1368" t="32799" r="21767" b="9034"/>
          <a:stretch/>
        </p:blipFill>
        <p:spPr>
          <a:xfrm>
            <a:off x="-1" y="0"/>
            <a:ext cx="12192001" cy="67939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t="39134" r="3253" b="41816"/>
          <a:stretch/>
        </p:blipFill>
        <p:spPr>
          <a:xfrm>
            <a:off x="3043583" y="1143000"/>
            <a:ext cx="9163947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B4E812E9201AD4BBBB61C82EE39157B" ma:contentTypeVersion="1" ma:contentTypeDescription="Yeni belge oluşturun." ma:contentTypeScope="" ma:versionID="e74a3bdbd36a9c202d0b7230e8e40a1e">
  <xsd:schema xmlns:xsd="http://www.w3.org/2001/XMLSchema" xmlns:xs="http://www.w3.org/2001/XMLSchema" xmlns:p="http://schemas.microsoft.com/office/2006/metadata/properties" xmlns:ns2="5081b47d-075b-49d2-957c-306a353ffcae" targetNamespace="http://schemas.microsoft.com/office/2006/metadata/properties" ma:root="true" ma:fieldsID="1813f0d2980b30f12232d9d703db6062" ns2:_="">
    <xsd:import namespace="5081b47d-075b-49d2-957c-306a353ffc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1b47d-075b-49d2-957c-306a353ffc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  <xsd:element name="SharedWithUsers" ma:index="11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81b47d-075b-49d2-957c-306a353ffcae">FFFUXRMWE2W3-124047249-149</_dlc_DocId>
    <_dlc_DocIdUrl xmlns="5081b47d-075b-49d2-957c-306a353ffcae">
      <Url>http://valilikportal.icisleri.gov.tr/sites/Trabzon/ilplanlamakoordinasyon/_layouts/15/DocIdRedir.aspx?ID=FFFUXRMWE2W3-124047249-149</Url>
      <Description>FFFUXRMWE2W3-124047249-149</Description>
    </_dlc_DocIdUrl>
  </documentManagement>
</p:properties>
</file>

<file path=customXml/itemProps1.xml><?xml version="1.0" encoding="utf-8"?>
<ds:datastoreItem xmlns:ds="http://schemas.openxmlformats.org/officeDocument/2006/customXml" ds:itemID="{8DE096FB-B88B-438D-9B54-4712E1864CB9}"/>
</file>

<file path=customXml/itemProps2.xml><?xml version="1.0" encoding="utf-8"?>
<ds:datastoreItem xmlns:ds="http://schemas.openxmlformats.org/officeDocument/2006/customXml" ds:itemID="{D922735E-14DC-418B-8F17-4C325F82DC5C}"/>
</file>

<file path=customXml/itemProps3.xml><?xml version="1.0" encoding="utf-8"?>
<ds:datastoreItem xmlns:ds="http://schemas.openxmlformats.org/officeDocument/2006/customXml" ds:itemID="{E7B1291D-B4D4-479C-852C-FA4A95FDBA54}"/>
</file>

<file path=customXml/itemProps4.xml><?xml version="1.0" encoding="utf-8"?>
<ds:datastoreItem xmlns:ds="http://schemas.openxmlformats.org/officeDocument/2006/customXml" ds:itemID="{781EE6DD-FF67-4942-AB34-4BFC79C094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39</Words>
  <Application>Microsoft Office PowerPoint</Application>
  <PresentationFormat>Geniş ekran</PresentationFormat>
  <Paragraphs>14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Bodoni MT</vt:lpstr>
      <vt:lpstr>Calibri</vt:lpstr>
      <vt:lpstr>Calibri Light</vt:lpstr>
      <vt:lpstr>Franklin Gothic Medium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Selami TURHAL</dc:creator>
  <cp:lastModifiedBy>Mustafa KARIŞMA</cp:lastModifiedBy>
  <cp:revision>407</cp:revision>
  <cp:lastPrinted>2021-01-22T08:20:41Z</cp:lastPrinted>
  <dcterms:created xsi:type="dcterms:W3CDTF">2016-12-29T09:37:50Z</dcterms:created>
  <dcterms:modified xsi:type="dcterms:W3CDTF">2021-01-22T11:29:40Z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0x0101005B4E812E9201AD4BBBB61C82EE39157B</vt:lpwstr>
  </property>
  <property fmtid="{D5CDD505-2E9C-101B-9397-08002B2CF9AE}" pid="3" name="_dlc_DocIdItemGuid">
    <vt:lpwstr>197e9e19-0671-420e-a9ad-2fa05f918a2f</vt:lpwstr>
  </property>
</Properties>
</file>