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16" r:id="rId1"/>
  </p:sldMasterIdLst>
  <p:notesMasterIdLst>
    <p:notesMasterId r:id="rId14"/>
  </p:notesMasterIdLst>
  <p:handoutMasterIdLst>
    <p:handoutMasterId r:id="rId15"/>
  </p:handoutMasterIdLst>
  <p:sldIdLst>
    <p:sldId id="312" r:id="rId2"/>
    <p:sldId id="320" r:id="rId3"/>
    <p:sldId id="280" r:id="rId4"/>
    <p:sldId id="313" r:id="rId5"/>
    <p:sldId id="298" r:id="rId6"/>
    <p:sldId id="314" r:id="rId7"/>
    <p:sldId id="315" r:id="rId8"/>
    <p:sldId id="299" r:id="rId9"/>
    <p:sldId id="321" r:id="rId10"/>
    <p:sldId id="327" r:id="rId11"/>
    <p:sldId id="324" r:id="rId12"/>
    <p:sldId id="326" r:id="rId13"/>
  </p:sldIdLst>
  <p:sldSz cx="12192000" cy="6858000"/>
  <p:notesSz cx="6797675" cy="992663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3D6F"/>
    <a:srgbClr val="00AFB4"/>
    <a:srgbClr val="E6E6E6"/>
    <a:srgbClr val="3CB5BD"/>
    <a:srgbClr val="5B9BD5"/>
    <a:srgbClr val="F8FCFD"/>
    <a:srgbClr val="A7B5C4"/>
    <a:srgbClr val="ECECEC"/>
    <a:srgbClr val="0000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Orta Stil 4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A8414-E5C9-4B80-8415-99A58FD8EAA8}" type="datetimeFigureOut">
              <a:rPr lang="tr-TR" smtClean="0"/>
              <a:t>27.01.2020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728D9-0356-4CB6-83D9-3CFBBBB81C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66256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E7D43-B937-45EB-8577-22E03BC9313B}" type="datetimeFigureOut">
              <a:rPr lang="tr-TR" smtClean="0"/>
              <a:t>27.01.2020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451" y="4776789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27CA3-E2B9-4F10-80DC-64B80B217A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00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5458-E6DC-417C-A6CE-69EDC9472647}" type="datetimeFigureOut">
              <a:rPr lang="tr-TR" smtClean="0"/>
              <a:t>27.01.2020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95C3-4658-47E0-A353-EF33A63480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0799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5458-E6DC-417C-A6CE-69EDC9472647}" type="datetimeFigureOut">
              <a:rPr lang="tr-TR" smtClean="0"/>
              <a:t>27.01.2020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95C3-4658-47E0-A353-EF33A63480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2598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5458-E6DC-417C-A6CE-69EDC9472647}" type="datetimeFigureOut">
              <a:rPr lang="tr-TR" smtClean="0"/>
              <a:t>27.01.2020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95C3-4658-47E0-A353-EF33A63480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822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5458-E6DC-417C-A6CE-69EDC9472647}" type="datetimeFigureOut">
              <a:rPr lang="tr-TR" smtClean="0"/>
              <a:t>27.01.2020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95C3-4658-47E0-A353-EF33A63480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6483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5458-E6DC-417C-A6CE-69EDC9472647}" type="datetimeFigureOut">
              <a:rPr lang="tr-TR" smtClean="0"/>
              <a:t>27.01.2020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95C3-4658-47E0-A353-EF33A63480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1596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5458-E6DC-417C-A6CE-69EDC9472647}" type="datetimeFigureOut">
              <a:rPr lang="tr-TR" smtClean="0"/>
              <a:t>27.01.2020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95C3-4658-47E0-A353-EF33A63480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405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5458-E6DC-417C-A6CE-69EDC9472647}" type="datetimeFigureOut">
              <a:rPr lang="tr-TR" smtClean="0"/>
              <a:t>27.01.2020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95C3-4658-47E0-A353-EF33A63480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6270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5458-E6DC-417C-A6CE-69EDC9472647}" type="datetimeFigureOut">
              <a:rPr lang="tr-TR" smtClean="0"/>
              <a:t>27.01.2020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95C3-4658-47E0-A353-EF33A63480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836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5458-E6DC-417C-A6CE-69EDC9472647}" type="datetimeFigureOut">
              <a:rPr lang="tr-TR" smtClean="0"/>
              <a:t>27.01.2020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95C3-4658-47E0-A353-EF33A63480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649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5458-E6DC-417C-A6CE-69EDC9472647}" type="datetimeFigureOut">
              <a:rPr lang="tr-TR" smtClean="0"/>
              <a:t>27.01.2020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95C3-4658-47E0-A353-EF33A63480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9754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B5458-E6DC-417C-A6CE-69EDC9472647}" type="datetimeFigureOut">
              <a:rPr lang="tr-TR" smtClean="0"/>
              <a:t>27.01.2020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95C3-4658-47E0-A353-EF33A63480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9809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B5458-E6DC-417C-A6CE-69EDC9472647}" type="datetimeFigureOut">
              <a:rPr lang="tr-TR" smtClean="0"/>
              <a:t>27.01.2020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F95C3-4658-47E0-A353-EF33A63480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663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7" r:id="rId1"/>
    <p:sldLayoutId id="2147484518" r:id="rId2"/>
    <p:sldLayoutId id="2147484519" r:id="rId3"/>
    <p:sldLayoutId id="2147484520" r:id="rId4"/>
    <p:sldLayoutId id="2147484521" r:id="rId5"/>
    <p:sldLayoutId id="2147484522" r:id="rId6"/>
    <p:sldLayoutId id="2147484523" r:id="rId7"/>
    <p:sldLayoutId id="2147484524" r:id="rId8"/>
    <p:sldLayoutId id="2147484525" r:id="rId9"/>
    <p:sldLayoutId id="2147484526" r:id="rId10"/>
    <p:sldLayoutId id="21474845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/>
          <p:cNvGrpSpPr/>
          <p:nvPr/>
        </p:nvGrpSpPr>
        <p:grpSpPr>
          <a:xfrm>
            <a:off x="0" y="-73152"/>
            <a:ext cx="12192000" cy="6858000"/>
            <a:chOff x="0" y="-73152"/>
            <a:chExt cx="12192000" cy="6858000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73152"/>
              <a:ext cx="12192000" cy="6858000"/>
            </a:xfrm>
            <a:prstGeom prst="rect">
              <a:avLst/>
            </a:prstGeom>
          </p:spPr>
        </p:pic>
        <p:pic>
          <p:nvPicPr>
            <p:cNvPr id="2" name="Resim 1"/>
            <p:cNvPicPr>
              <a:picLocks noChangeAspect="1"/>
            </p:cNvPicPr>
            <p:nvPr/>
          </p:nvPicPr>
          <p:blipFill rotWithShape="1">
            <a:blip r:embed="rId3"/>
            <a:srcRect t="16772" r="90529" b="55288"/>
            <a:stretch/>
          </p:blipFill>
          <p:spPr>
            <a:xfrm>
              <a:off x="3227832" y="4535424"/>
              <a:ext cx="5742431" cy="722376"/>
            </a:xfrm>
            <a:prstGeom prst="rect">
              <a:avLst/>
            </a:prstGeom>
          </p:spPr>
        </p:pic>
      </p:grpSp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3648202" y="4572000"/>
            <a:ext cx="5029454" cy="621792"/>
          </a:xfrm>
        </p:spPr>
        <p:txBody>
          <a:bodyPr>
            <a:noAutofit/>
          </a:bodyPr>
          <a:lstStyle/>
          <a:p>
            <a:pPr algn="ctr"/>
            <a:r>
              <a:rPr lang="tr-TR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Ocak 2020</a:t>
            </a:r>
            <a:endParaRPr lang="tr-TR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4"/>
          <a:srcRect b="5826"/>
          <a:stretch/>
        </p:blipFill>
        <p:spPr>
          <a:xfrm>
            <a:off x="2916936" y="2743200"/>
            <a:ext cx="2276856" cy="189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6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30763" t="17388" r="31375" b="39686"/>
          <a:stretch/>
        </p:blipFill>
        <p:spPr>
          <a:xfrm>
            <a:off x="0" y="0"/>
            <a:ext cx="12192000" cy="684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5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30780" t="20162" r="31357" b="3742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3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30670" t="52720" r="31325" b="44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6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146764" y="3270836"/>
            <a:ext cx="20553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GÜNDEM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734056" y="1143661"/>
            <a:ext cx="9052560" cy="5635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tr-TR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1-Kurul </a:t>
            </a:r>
            <a:r>
              <a:rPr lang="tr-TR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Başkanının açış konuşması,</a:t>
            </a:r>
            <a:br>
              <a:rPr lang="tr-TR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2-Geçen yılın son dönem değerlendirmesi,</a:t>
            </a:r>
            <a:br>
              <a:rPr lang="tr-TR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3-Geçen yılın toplu değerlendirilmesi,</a:t>
            </a:r>
            <a:br>
              <a:rPr lang="tr-TR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4-Yatırımların ve </a:t>
            </a:r>
            <a:r>
              <a:rPr lang="tr-TR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sosyo</a:t>
            </a:r>
            <a:r>
              <a:rPr lang="tr-TR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-ekonomik gelişmelerin incelenmesi,</a:t>
            </a:r>
            <a:br>
              <a:rPr lang="tr-TR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5-Yatırımların koordinasyonu ve yerel ve bölgesel kalkınma bakımından değerlendirilmesi,</a:t>
            </a:r>
            <a:br>
              <a:rPr lang="tr-TR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6-Sorunlar ve sorunların çözümüne yönelik öneriler </a:t>
            </a:r>
            <a:r>
              <a:rPr lang="tr-TR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kapanış</a:t>
            </a:r>
            <a:r>
              <a:rPr lang="tr-TR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0997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2"/>
          <p:cNvSpPr>
            <a:spLocks noChangeArrowheads="1"/>
          </p:cNvSpPr>
          <p:nvPr/>
        </p:nvSpPr>
        <p:spPr bwMode="auto">
          <a:xfrm>
            <a:off x="11547157" y="6469380"/>
            <a:ext cx="488633" cy="297498"/>
          </a:xfrm>
          <a:prstGeom prst="bracketPair">
            <a:avLst>
              <a:gd name="adj" fmla="val 16667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tIns="0" bIns="0"/>
          <a:lstStyle/>
          <a:p>
            <a:pPr algn="ctr" eaLnBrk="1" hangingPunct="1">
              <a:spcAft>
                <a:spcPts val="1000"/>
              </a:spcAft>
              <a:defRPr/>
            </a:pPr>
            <a:r>
              <a:rPr lang="tr-TR" sz="1600" b="1" dirty="0" smtClean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3</a:t>
            </a:r>
            <a:endParaRPr lang="tr-TR" sz="1600" b="1" dirty="0">
              <a:solidFill>
                <a:schemeClr val="bg1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4561"/>
            <a:ext cx="12192000" cy="6857999"/>
          </a:xfrm>
          <a:prstGeom prst="rect">
            <a:avLst/>
          </a:prstGeom>
        </p:spPr>
      </p:pic>
      <p:sp>
        <p:nvSpPr>
          <p:cNvPr id="20" name="Dikdörtgen 19"/>
          <p:cNvSpPr/>
          <p:nvPr/>
        </p:nvSpPr>
        <p:spPr bwMode="auto">
          <a:xfrm rot="1073016">
            <a:off x="10435355" y="2029072"/>
            <a:ext cx="150233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14,5</a:t>
            </a:r>
            <a:endParaRPr lang="tr-TR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1" name="Dikdörtgen 20"/>
          <p:cNvSpPr/>
          <p:nvPr/>
        </p:nvSpPr>
        <p:spPr bwMode="auto">
          <a:xfrm rot="1079029">
            <a:off x="10215765" y="2703513"/>
            <a:ext cx="173831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MİLYAR </a:t>
            </a:r>
            <a:r>
              <a:rPr lang="tr-TR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₺</a:t>
            </a:r>
          </a:p>
        </p:txBody>
      </p:sp>
      <p:sp>
        <p:nvSpPr>
          <p:cNvPr id="22" name="Dikdörtgen 21"/>
          <p:cNvSpPr/>
          <p:nvPr/>
        </p:nvSpPr>
        <p:spPr bwMode="auto">
          <a:xfrm rot="1036088">
            <a:off x="10346286" y="2973457"/>
            <a:ext cx="120898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397</a:t>
            </a:r>
            <a:endParaRPr lang="tr-TR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3" name="Dikdörtgen 22"/>
          <p:cNvSpPr/>
          <p:nvPr/>
        </p:nvSpPr>
        <p:spPr bwMode="auto">
          <a:xfrm rot="1049802">
            <a:off x="10253866" y="3502025"/>
            <a:ext cx="11350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PROJE</a:t>
            </a:r>
          </a:p>
        </p:txBody>
      </p:sp>
      <p:sp>
        <p:nvSpPr>
          <p:cNvPr id="6" name="Akış Çizelgesi: Çok Sayıda Belge 5"/>
          <p:cNvSpPr/>
          <p:nvPr/>
        </p:nvSpPr>
        <p:spPr>
          <a:xfrm>
            <a:off x="2192950" y="848482"/>
            <a:ext cx="6275539" cy="5172419"/>
          </a:xfrm>
          <a:prstGeom prst="flowChartMultidocumen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1" name="Resim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37" y="3164376"/>
            <a:ext cx="900000" cy="39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09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646" t="27067" r="13153" b="7739"/>
          <a:stretch/>
        </p:blipFill>
        <p:spPr>
          <a:xfrm>
            <a:off x="-1" y="0"/>
            <a:ext cx="12187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kış Çizelgesi: Belge 4"/>
          <p:cNvSpPr/>
          <p:nvPr/>
        </p:nvSpPr>
        <p:spPr>
          <a:xfrm>
            <a:off x="314870" y="91408"/>
            <a:ext cx="11663770" cy="768128"/>
          </a:xfrm>
          <a:prstGeom prst="flowChartDocument">
            <a:avLst/>
          </a:prstGeom>
          <a:solidFill>
            <a:srgbClr val="025B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smtClean="0"/>
              <a:t>TRABZON’DA KAMU </a:t>
            </a:r>
            <a:r>
              <a:rPr lang="tr-TR" sz="2800" b="1" dirty="0"/>
              <a:t>YATIRIMLARI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2"/>
          <a:srcRect l="12315" t="25874" r="72541" b="8847"/>
          <a:stretch/>
        </p:blipFill>
        <p:spPr>
          <a:xfrm>
            <a:off x="246888" y="960120"/>
            <a:ext cx="2953512" cy="5872518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/>
          <a:srcRect l="22007" t="27114" r="12699" b="38088"/>
          <a:stretch/>
        </p:blipFill>
        <p:spPr>
          <a:xfrm>
            <a:off x="3337559" y="960119"/>
            <a:ext cx="8693137" cy="260604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4"/>
          <a:srcRect t="31043" r="87266" b="30872"/>
          <a:stretch/>
        </p:blipFill>
        <p:spPr>
          <a:xfrm>
            <a:off x="3290658" y="3547498"/>
            <a:ext cx="2826678" cy="3117637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5"/>
          <a:srcRect t="30929" r="83029" b="44688"/>
          <a:stretch/>
        </p:blipFill>
        <p:spPr>
          <a:xfrm>
            <a:off x="6174189" y="3575304"/>
            <a:ext cx="2722923" cy="3209544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6"/>
          <a:srcRect t="30850" r="80825" b="44766"/>
          <a:stretch/>
        </p:blipFill>
        <p:spPr>
          <a:xfrm>
            <a:off x="8803744" y="3602736"/>
            <a:ext cx="3238904" cy="31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1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kış Çizelgesi: Belge 5"/>
          <p:cNvSpPr/>
          <p:nvPr/>
        </p:nvSpPr>
        <p:spPr>
          <a:xfrm>
            <a:off x="73152" y="210312"/>
            <a:ext cx="12027159" cy="768096"/>
          </a:xfrm>
          <a:prstGeom prst="flowChartDocument">
            <a:avLst/>
          </a:prstGeom>
          <a:solidFill>
            <a:srgbClr val="025B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smtClean="0"/>
              <a:t>YATIRIMCI KURUMLARA GÖRE KAMU </a:t>
            </a:r>
            <a:r>
              <a:rPr lang="tr-TR" sz="2800" b="1" dirty="0"/>
              <a:t>YATIRIMLARI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t="30446" r="14514" b="20785"/>
          <a:stretch/>
        </p:blipFill>
        <p:spPr>
          <a:xfrm>
            <a:off x="88392" y="1188719"/>
            <a:ext cx="11996654" cy="481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5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kış Çizelgesi: Belge 4"/>
          <p:cNvSpPr/>
          <p:nvPr/>
        </p:nvSpPr>
        <p:spPr>
          <a:xfrm>
            <a:off x="100584" y="109696"/>
            <a:ext cx="11969496" cy="768128"/>
          </a:xfrm>
          <a:prstGeom prst="flowChartDocument">
            <a:avLst/>
          </a:prstGeom>
          <a:solidFill>
            <a:srgbClr val="025B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smtClean="0"/>
              <a:t>İLÇELERE GÖRE KAMU </a:t>
            </a:r>
            <a:r>
              <a:rPr lang="tr-TR" sz="2800" b="1" dirty="0"/>
              <a:t>YATIRIMLARI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t="30234" r="29952" b="30650"/>
          <a:stretch/>
        </p:blipFill>
        <p:spPr>
          <a:xfrm>
            <a:off x="70664" y="1069848"/>
            <a:ext cx="12051830" cy="459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8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kış Çizelgesi: Belge 9"/>
          <p:cNvSpPr/>
          <p:nvPr/>
        </p:nvSpPr>
        <p:spPr>
          <a:xfrm>
            <a:off x="314870" y="146304"/>
            <a:ext cx="11663770" cy="886968"/>
          </a:xfrm>
          <a:prstGeom prst="flowChartDocument">
            <a:avLst/>
          </a:prstGeom>
          <a:solidFill>
            <a:srgbClr val="025B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/>
              <a:t>KAMU </a:t>
            </a:r>
            <a:r>
              <a:rPr lang="tr-TR" sz="2400" b="1" dirty="0" smtClean="0"/>
              <a:t>YATIRIMLARININ SEKTÖREL DAĞILIMI</a:t>
            </a:r>
            <a:endParaRPr lang="tr-TR" sz="2400" b="1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1192" t="26628" r="13273" b="59656"/>
          <a:stretch/>
        </p:blipFill>
        <p:spPr>
          <a:xfrm>
            <a:off x="329184" y="1078993"/>
            <a:ext cx="11530584" cy="92354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t="30654" r="28710" b="53598"/>
          <a:stretch/>
        </p:blipFill>
        <p:spPr>
          <a:xfrm>
            <a:off x="219767" y="2002536"/>
            <a:ext cx="11921489" cy="188366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4"/>
          <a:srcRect t="26883" r="11564" b="9955"/>
          <a:stretch/>
        </p:blipFill>
        <p:spPr>
          <a:xfrm>
            <a:off x="343304" y="3968496"/>
            <a:ext cx="5810608" cy="279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30395" t="12014" r="31314" b="44297"/>
          <a:stretch/>
        </p:blipFill>
        <p:spPr>
          <a:xfrm>
            <a:off x="0" y="1"/>
            <a:ext cx="12192000" cy="688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9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5B4E812E9201AD4BBBB61C82EE39157B" ma:contentTypeVersion="1" ma:contentTypeDescription="Yeni belge oluşturun." ma:contentTypeScope="" ma:versionID="e74a3bdbd36a9c202d0b7230e8e40a1e">
  <xsd:schema xmlns:xsd="http://www.w3.org/2001/XMLSchema" xmlns:xs="http://www.w3.org/2001/XMLSchema" xmlns:p="http://schemas.microsoft.com/office/2006/metadata/properties" xmlns:ns2="5081b47d-075b-49d2-957c-306a353ffcae" targetNamespace="http://schemas.microsoft.com/office/2006/metadata/properties" ma:root="true" ma:fieldsID="1813f0d2980b30f12232d9d703db6062" ns2:_="">
    <xsd:import namespace="5081b47d-075b-49d2-957c-306a353ffca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81b47d-075b-49d2-957c-306a353ffca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Belge Kimliği Değeri" ma:description="Bu öğeye atanan belge kimliğinin değeri." ma:internalName="_dlc_DocId" ma:readOnly="true">
      <xsd:simpleType>
        <xsd:restriction base="dms:Text"/>
      </xsd:simpleType>
    </xsd:element>
    <xsd:element name="_dlc_DocIdUrl" ma:index="9" nillable="true" ma:displayName="Belge Kimliği" ma:description="Bu belgeye yönelik kalıcı bağlantı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Kalıcı Kimlik" ma:description="Eklerken kimliği koru." ma:hidden="true" ma:internalName="_dlc_DocIdPersistId" ma:readOnly="true">
      <xsd:simpleType>
        <xsd:restriction base="dms:Boolean"/>
      </xsd:simpleType>
    </xsd:element>
    <xsd:element name="SharedWithUsers" ma:index="11" nillable="true" ma:displayName="Paylaşılanl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5081b47d-075b-49d2-957c-306a353ffcae">FFFUXRMWE2W3-124047249-163</_dlc_DocId>
    <_dlc_DocIdUrl xmlns="5081b47d-075b-49d2-957c-306a353ffcae">
      <Url>http://valilikportal.icisleri.gov.tr/sites/Trabzon/ilplanlamakoordinasyon/_layouts/15/DocIdRedir.aspx?ID=FFFUXRMWE2W3-124047249-163</Url>
      <Description>FFFUXRMWE2W3-124047249-163</Description>
    </_dlc_DocIdUrl>
  </documentManagement>
</p:properties>
</file>

<file path=customXml/itemProps1.xml><?xml version="1.0" encoding="utf-8"?>
<ds:datastoreItem xmlns:ds="http://schemas.openxmlformats.org/officeDocument/2006/customXml" ds:itemID="{577A224A-2905-42D2-8D99-26D203903595}"/>
</file>

<file path=customXml/itemProps2.xml><?xml version="1.0" encoding="utf-8"?>
<ds:datastoreItem xmlns:ds="http://schemas.openxmlformats.org/officeDocument/2006/customXml" ds:itemID="{D1AB8F35-7B88-4B85-9D1F-0944D859CA8F}"/>
</file>

<file path=customXml/itemProps3.xml><?xml version="1.0" encoding="utf-8"?>
<ds:datastoreItem xmlns:ds="http://schemas.openxmlformats.org/officeDocument/2006/customXml" ds:itemID="{0820AC3D-6CAA-4087-B4D8-AE88FC730F1B}"/>
</file>

<file path=customXml/itemProps4.xml><?xml version="1.0" encoding="utf-8"?>
<ds:datastoreItem xmlns:ds="http://schemas.openxmlformats.org/officeDocument/2006/customXml" ds:itemID="{E10AE146-6250-4B38-8533-6928B535DBC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3859</TotalTime>
  <Words>31</Words>
  <Application>Microsoft Office PowerPoint</Application>
  <PresentationFormat>Geniş ekran</PresentationFormat>
  <Paragraphs>12</Paragraphs>
  <Slides>12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Tahoma</vt:lpstr>
      <vt:lpstr>Times New Roman</vt:lpstr>
      <vt:lpstr>Office Teması</vt:lpstr>
      <vt:lpstr>28 Ocak 2020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Selami TURHAL</dc:creator>
  <cp:lastModifiedBy>Mustafa KARIŞMA</cp:lastModifiedBy>
  <cp:revision>386</cp:revision>
  <cp:lastPrinted>2020-01-27T11:26:37Z</cp:lastPrinted>
  <dcterms:created xsi:type="dcterms:W3CDTF">2016-12-29T09:37:50Z</dcterms:created>
  <dcterms:modified xsi:type="dcterms:W3CDTF">2020-01-27T11:44:45Z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0x0101005B4E812E9201AD4BBBB61C82EE39157B</vt:lpwstr>
  </property>
  <property fmtid="{D5CDD505-2E9C-101B-9397-08002B2CF9AE}" pid="3" name="_dlc_DocIdItemGuid">
    <vt:lpwstr>27b851bf-3539-457d-a9c0-b3dd666ccdf6</vt:lpwstr>
  </property>
</Properties>
</file>